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2"/>
  </p:notesMasterIdLst>
  <p:sldIdLst>
    <p:sldId id="256" r:id="rId2"/>
    <p:sldId id="463" r:id="rId3"/>
    <p:sldId id="510" r:id="rId4"/>
    <p:sldId id="511" r:id="rId5"/>
    <p:sldId id="512" r:id="rId6"/>
    <p:sldId id="513" r:id="rId7"/>
    <p:sldId id="514" r:id="rId8"/>
    <p:sldId id="515" r:id="rId9"/>
    <p:sldId id="516" r:id="rId10"/>
    <p:sldId id="517" r:id="rId11"/>
    <p:sldId id="518" r:id="rId12"/>
    <p:sldId id="519" r:id="rId13"/>
    <p:sldId id="520" r:id="rId14"/>
    <p:sldId id="521" r:id="rId15"/>
    <p:sldId id="477" r:id="rId16"/>
    <p:sldId id="399" r:id="rId17"/>
    <p:sldId id="409" r:id="rId18"/>
    <p:sldId id="481" r:id="rId19"/>
    <p:sldId id="482" r:id="rId20"/>
    <p:sldId id="50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20" autoAdjust="0"/>
    <p:restoredTop sz="95326" autoAdjust="0"/>
  </p:normalViewPr>
  <p:slideViewPr>
    <p:cSldViewPr snapToGrid="0">
      <p:cViewPr varScale="1">
        <p:scale>
          <a:sx n="71" d="100"/>
          <a:sy n="71" d="100"/>
        </p:scale>
        <p:origin x="288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10" Type="http://schemas.openxmlformats.org/officeDocument/2006/relationships/image" Target="../media/image2.png"/><Relationship Id="rId4" Type="http://schemas.openxmlformats.org/officeDocument/2006/relationships/image" Target="../media/image9.tiff"/><Relationship Id="rId9" Type="http://schemas.openxmlformats.org/officeDocument/2006/relationships/hyperlink" Target="https://anubhavtrainings.com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4.jpg"/><Relationship Id="rId7" Type="http://schemas.openxmlformats.org/officeDocument/2006/relationships/image" Target="../media/image16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5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2B236B0C-CCFC-4865-82E6-D5B31E09F662}"/>
              </a:ext>
            </a:extLst>
          </p:cNvPr>
          <p:cNvSpPr/>
          <p:nvPr/>
        </p:nvSpPr>
        <p:spPr>
          <a:xfrm>
            <a:off x="0" y="993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20EACB-8B27-48F3-B0A4-C392EDA08B28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C107D-59AF-4479-84A9-3FD91FCA8EE9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 &amp; Shekhar Vedi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B194EF-BAE7-40EE-9ED8-5CFA03B61A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CD6BA4-744F-42D6-BF13-89CC76FB8627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5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570630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93699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78278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647305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729168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1" y="337883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5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E00A30C1-DE9E-41BC-8534-F57620FA5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20" y="71978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742950" y="1037049"/>
            <a:ext cx="5160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Concept of Base Controller in UI5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13F1D4B1-B738-41C2-96C5-D2FE25310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8256071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Concept of Base Controller in UI5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4212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Base Controller</a:t>
            </a:r>
            <a:r>
              <a:rPr lang="en-US" dirty="0"/>
              <a:t>:- </a:t>
            </a:r>
            <a:r>
              <a:rPr lang="en-US" b="0" i="0" dirty="0">
                <a:effectLst/>
              </a:rPr>
              <a:t>A base controller is a controller with basic functionalities from which the other controllers in your SAPUI5 application inherit.</a:t>
            </a:r>
          </a:p>
          <a:p>
            <a:pPr marL="285750" indent="-285750" algn="just">
              <a:buFontTx/>
              <a:buChar char="-"/>
            </a:pPr>
            <a:r>
              <a:rPr lang="en-US" b="0" i="0" dirty="0">
                <a:effectLst/>
              </a:rPr>
              <a:t>The base controller holds basic functionalities that are used across multiple controllers.</a:t>
            </a:r>
          </a:p>
          <a:p>
            <a:pPr marL="285750" indent="-285750" algn="just">
              <a:buFontTx/>
              <a:buChar char="-"/>
            </a:pPr>
            <a:r>
              <a:rPr lang="en-US" b="0" i="0" dirty="0">
                <a:effectLst/>
              </a:rPr>
              <a:t>The base controller itself is just another JavaScript file and it does not have the </a:t>
            </a:r>
            <a:r>
              <a:rPr lang="en-US" b="1" i="0" dirty="0">
                <a:effectLst/>
              </a:rPr>
              <a:t>.controller </a:t>
            </a:r>
            <a:r>
              <a:rPr lang="en-US" i="0" dirty="0">
                <a:effectLst/>
              </a:rPr>
              <a:t> prefix. Just </a:t>
            </a:r>
            <a:r>
              <a:rPr lang="en-US" b="1" i="0" dirty="0">
                <a:effectLst/>
              </a:rPr>
              <a:t>BaseController.js </a:t>
            </a:r>
            <a:r>
              <a:rPr lang="en-US" i="0" dirty="0">
                <a:effectLst/>
              </a:rPr>
              <a:t> and not </a:t>
            </a:r>
            <a:r>
              <a:rPr lang="en-US" b="1" i="0" dirty="0">
                <a:effectLst/>
              </a:rPr>
              <a:t>BaseController.controller.js.</a:t>
            </a:r>
            <a:endParaRPr lang="en-US" b="0" i="0" dirty="0">
              <a:effectLst/>
            </a:endParaRPr>
          </a:p>
          <a:p>
            <a:pPr marL="285750" indent="-285750" algn="just">
              <a:buFontTx/>
              <a:buChar char="-"/>
            </a:pPr>
            <a:r>
              <a:rPr lang="en-US" b="0" i="0" dirty="0">
                <a:effectLst/>
              </a:rPr>
              <a:t>The base controller goes in the controller folder in your SAPUI5 application folder structure:</a:t>
            </a:r>
            <a:endParaRPr lang="en-US" dirty="0"/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85210D6-D707-42AA-8163-E9A5239352B7}"/>
              </a:ext>
            </a:extLst>
          </p:cNvPr>
          <p:cNvGrpSpPr/>
          <p:nvPr/>
        </p:nvGrpSpPr>
        <p:grpSpPr>
          <a:xfrm>
            <a:off x="5352670" y="2774678"/>
            <a:ext cx="6330327" cy="3304232"/>
            <a:chOff x="832901" y="1311538"/>
            <a:chExt cx="10414108" cy="456573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DEF3CAD-F7D4-4883-9B1B-292A378E8439}"/>
                </a:ext>
              </a:extLst>
            </p:cNvPr>
            <p:cNvSpPr/>
            <p:nvPr/>
          </p:nvSpPr>
          <p:spPr>
            <a:xfrm>
              <a:off x="1269876" y="5085184"/>
              <a:ext cx="1984245" cy="7920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View 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7286013-8D3C-45ED-97D4-2F213550E79A}"/>
                </a:ext>
              </a:extLst>
            </p:cNvPr>
            <p:cNvSpPr/>
            <p:nvPr/>
          </p:nvSpPr>
          <p:spPr>
            <a:xfrm>
              <a:off x="1269876" y="4140696"/>
              <a:ext cx="1984245" cy="792088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Controller 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A2B6E2A-2DF7-435E-8435-44E654A6588A}"/>
                </a:ext>
              </a:extLst>
            </p:cNvPr>
            <p:cNvSpPr/>
            <p:nvPr/>
          </p:nvSpPr>
          <p:spPr>
            <a:xfrm>
              <a:off x="3934173" y="5085184"/>
              <a:ext cx="1984245" cy="7920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View 2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BEA617-DA95-4444-B248-5337DE7C9C09}"/>
                </a:ext>
              </a:extLst>
            </p:cNvPr>
            <p:cNvSpPr/>
            <p:nvPr/>
          </p:nvSpPr>
          <p:spPr>
            <a:xfrm>
              <a:off x="3934173" y="4140696"/>
              <a:ext cx="1984245" cy="792088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Controller 2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9EE5B20-6566-4D86-9D17-C94FF624062C}"/>
                </a:ext>
              </a:extLst>
            </p:cNvPr>
            <p:cNvSpPr/>
            <p:nvPr/>
          </p:nvSpPr>
          <p:spPr>
            <a:xfrm>
              <a:off x="6563016" y="5085184"/>
              <a:ext cx="1984245" cy="7920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View 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4FE3109-2C0C-48E6-9177-D716A7C681A7}"/>
                </a:ext>
              </a:extLst>
            </p:cNvPr>
            <p:cNvSpPr/>
            <p:nvPr/>
          </p:nvSpPr>
          <p:spPr>
            <a:xfrm>
              <a:off x="6563017" y="4140696"/>
              <a:ext cx="1984245" cy="792088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Controller 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61B757D-8269-42C9-A156-512B1EF8E434}"/>
                </a:ext>
              </a:extLst>
            </p:cNvPr>
            <p:cNvSpPr/>
            <p:nvPr/>
          </p:nvSpPr>
          <p:spPr>
            <a:xfrm>
              <a:off x="9262764" y="5085184"/>
              <a:ext cx="1984245" cy="7920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View 4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195B69A-85E3-4166-A0F8-037EB78DF96A}"/>
                </a:ext>
              </a:extLst>
            </p:cNvPr>
            <p:cNvSpPr/>
            <p:nvPr/>
          </p:nvSpPr>
          <p:spPr>
            <a:xfrm>
              <a:off x="9262764" y="4140696"/>
              <a:ext cx="1984245" cy="792088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Controller 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B760488-485A-4585-A14D-30EC470FFC72}"/>
                </a:ext>
              </a:extLst>
            </p:cNvPr>
            <p:cNvSpPr txBox="1"/>
            <p:nvPr/>
          </p:nvSpPr>
          <p:spPr>
            <a:xfrm>
              <a:off x="3639574" y="2520478"/>
              <a:ext cx="504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B3E978-98F7-409D-8494-EA2BE8E9EFA4}"/>
                </a:ext>
              </a:extLst>
            </p:cNvPr>
            <p:cNvSpPr txBox="1"/>
            <p:nvPr/>
          </p:nvSpPr>
          <p:spPr>
            <a:xfrm>
              <a:off x="3534196" y="4192328"/>
              <a:ext cx="504057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E4C13CF-5FAB-4CCA-9525-73BC11F24EAD}"/>
                </a:ext>
              </a:extLst>
            </p:cNvPr>
            <p:cNvSpPr txBox="1"/>
            <p:nvPr/>
          </p:nvSpPr>
          <p:spPr>
            <a:xfrm>
              <a:off x="6136721" y="4149186"/>
              <a:ext cx="446156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FEA29DC-4CF1-4C78-B47D-64A786E46C4F}"/>
                </a:ext>
              </a:extLst>
            </p:cNvPr>
            <p:cNvSpPr txBox="1"/>
            <p:nvPr/>
          </p:nvSpPr>
          <p:spPr>
            <a:xfrm>
              <a:off x="8830716" y="4163566"/>
              <a:ext cx="504057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56EB834-88AD-4568-9D4A-44B655C3EDAB}"/>
                </a:ext>
              </a:extLst>
            </p:cNvPr>
            <p:cNvSpPr/>
            <p:nvPr/>
          </p:nvSpPr>
          <p:spPr>
            <a:xfrm>
              <a:off x="4100763" y="2420888"/>
              <a:ext cx="3968824" cy="792088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BaseController</a:t>
              </a:r>
            </a:p>
          </p:txBody>
        </p: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A9C80AA1-0EEF-4C4C-AAE1-B21F38A3AE26}"/>
                </a:ext>
              </a:extLst>
            </p:cNvPr>
            <p:cNvCxnSpPr>
              <a:cxnSpLocks/>
              <a:stCxn id="11" idx="0"/>
              <a:endCxn id="24" idx="2"/>
            </p:cNvCxnSpPr>
            <p:nvPr/>
          </p:nvCxnSpPr>
          <p:spPr>
            <a:xfrm rot="5400000" flipH="1" flipV="1">
              <a:off x="3709728" y="1765248"/>
              <a:ext cx="927720" cy="382317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DDE843B6-248A-4A0C-9FC8-BAC79AD712EF}"/>
                </a:ext>
              </a:extLst>
            </p:cNvPr>
            <p:cNvCxnSpPr>
              <a:cxnSpLocks/>
              <a:stCxn id="13" idx="0"/>
              <a:endCxn id="24" idx="2"/>
            </p:cNvCxnSpPr>
            <p:nvPr/>
          </p:nvCxnSpPr>
          <p:spPr>
            <a:xfrm rot="5400000" flipH="1" flipV="1">
              <a:off x="5041875" y="3097397"/>
              <a:ext cx="927720" cy="115888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423BA757-D1D4-487B-AD66-FE7BC7EEF2C7}"/>
                </a:ext>
              </a:extLst>
            </p:cNvPr>
            <p:cNvCxnSpPr>
              <a:cxnSpLocks/>
              <a:stCxn id="15" idx="0"/>
              <a:endCxn id="24" idx="2"/>
            </p:cNvCxnSpPr>
            <p:nvPr/>
          </p:nvCxnSpPr>
          <p:spPr>
            <a:xfrm rot="16200000" flipV="1">
              <a:off x="6356299" y="2941853"/>
              <a:ext cx="927720" cy="146996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154F040D-79B5-4ACE-AD0A-A4492E5D7418}"/>
                </a:ext>
              </a:extLst>
            </p:cNvPr>
            <p:cNvCxnSpPr>
              <a:cxnSpLocks/>
              <a:stCxn id="17" idx="0"/>
              <a:endCxn id="24" idx="2"/>
            </p:cNvCxnSpPr>
            <p:nvPr/>
          </p:nvCxnSpPr>
          <p:spPr>
            <a:xfrm rot="16200000" flipV="1">
              <a:off x="7706172" y="1591981"/>
              <a:ext cx="927720" cy="416971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7BB33B0-C415-462C-B7D4-1D8933590321}"/>
                </a:ext>
              </a:extLst>
            </p:cNvPr>
            <p:cNvSpPr txBox="1"/>
            <p:nvPr/>
          </p:nvSpPr>
          <p:spPr>
            <a:xfrm>
              <a:off x="832901" y="4222490"/>
              <a:ext cx="464694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90F85F6-8E08-43A8-BED2-EFB218EB6D79}"/>
                </a:ext>
              </a:extLst>
            </p:cNvPr>
            <p:cNvSpPr/>
            <p:nvPr/>
          </p:nvSpPr>
          <p:spPr>
            <a:xfrm>
              <a:off x="3778633" y="1311538"/>
              <a:ext cx="4613086" cy="51244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sap/ui/core/mvc/Controller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41A7228-0AF3-4BC6-97FF-AA016F9F116C}"/>
                </a:ext>
              </a:extLst>
            </p:cNvPr>
            <p:cNvCxnSpPr>
              <a:cxnSpLocks/>
              <a:stCxn id="24" idx="0"/>
              <a:endCxn id="30" idx="2"/>
            </p:cNvCxnSpPr>
            <p:nvPr/>
          </p:nvCxnSpPr>
          <p:spPr>
            <a:xfrm flipV="1">
              <a:off x="6085176" y="1823978"/>
              <a:ext cx="0" cy="5969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0DBEB1E-9369-4515-A949-715F6754D805}"/>
                </a:ext>
              </a:extLst>
            </p:cNvPr>
            <p:cNvSpPr txBox="1"/>
            <p:nvPr/>
          </p:nvSpPr>
          <p:spPr>
            <a:xfrm>
              <a:off x="8254652" y="2520478"/>
              <a:ext cx="2232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Template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B9DF2B3-8546-4D2F-958A-D3E7506C5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70" y="2962520"/>
            <a:ext cx="3717748" cy="327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735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721011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182232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405287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711046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547988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161388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12257</TotalTime>
  <Words>324</Words>
  <Application>Microsoft Office PowerPoint</Application>
  <PresentationFormat>Widescreen</PresentationFormat>
  <Paragraphs>88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1020</cp:revision>
  <dcterms:created xsi:type="dcterms:W3CDTF">2016-07-10T03:33:26Z</dcterms:created>
  <dcterms:modified xsi:type="dcterms:W3CDTF">2021-12-13T09:00:18Z</dcterms:modified>
</cp:coreProperties>
</file>